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2"/>
    <p:restoredTop sz="93692"/>
  </p:normalViewPr>
  <p:slideViewPr>
    <p:cSldViewPr snapToGrid="0" snapToObjects="1">
      <p:cViewPr varScale="1">
        <p:scale>
          <a:sx n="114" d="100"/>
          <a:sy n="114" d="100"/>
        </p:scale>
        <p:origin x="10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DGP Enquiries" userId="b0e4feb4-cd8d-48a9-907b-368675b20f7f" providerId="ADAL" clId="{06D2965A-04B6-4DD7-87C4-A6ACCFBA6567}"/>
    <pc:docChg chg="modSld">
      <pc:chgData name="BADGP Enquiries" userId="b0e4feb4-cd8d-48a9-907b-368675b20f7f" providerId="ADAL" clId="{06D2965A-04B6-4DD7-87C4-A6ACCFBA6567}" dt="2020-03-27T10:57:02.533" v="110" actId="1035"/>
      <pc:docMkLst>
        <pc:docMk/>
      </pc:docMkLst>
      <pc:sldChg chg="addSp modSp mod">
        <pc:chgData name="BADGP Enquiries" userId="b0e4feb4-cd8d-48a9-907b-368675b20f7f" providerId="ADAL" clId="{06D2965A-04B6-4DD7-87C4-A6ACCFBA6567}" dt="2020-03-27T10:57:02.533" v="110" actId="1035"/>
        <pc:sldMkLst>
          <pc:docMk/>
          <pc:sldMk cId="2246153063" sldId="256"/>
        </pc:sldMkLst>
        <pc:spChg chg="mod">
          <ac:chgData name="BADGP Enquiries" userId="b0e4feb4-cd8d-48a9-907b-368675b20f7f" providerId="ADAL" clId="{06D2965A-04B6-4DD7-87C4-A6ACCFBA6567}" dt="2020-03-27T10:55:09.632" v="100" actId="552"/>
          <ac:spMkLst>
            <pc:docMk/>
            <pc:sldMk cId="2246153063" sldId="256"/>
            <ac:spMk id="10" creationId="{5AE75AB7-02CB-554C-9C7F-136EEC7E889F}"/>
          </ac:spMkLst>
        </pc:spChg>
        <pc:spChg chg="mod">
          <ac:chgData name="BADGP Enquiries" userId="b0e4feb4-cd8d-48a9-907b-368675b20f7f" providerId="ADAL" clId="{06D2965A-04B6-4DD7-87C4-A6ACCFBA6567}" dt="2020-03-27T10:57:02.533" v="110" actId="1035"/>
          <ac:spMkLst>
            <pc:docMk/>
            <pc:sldMk cId="2246153063" sldId="256"/>
            <ac:spMk id="11" creationId="{3AB9BE45-8F0E-EC41-8CC2-840B3BF05D22}"/>
          </ac:spMkLst>
        </pc:spChg>
        <pc:spChg chg="mod">
          <ac:chgData name="BADGP Enquiries" userId="b0e4feb4-cd8d-48a9-907b-368675b20f7f" providerId="ADAL" clId="{06D2965A-04B6-4DD7-87C4-A6ACCFBA6567}" dt="2020-03-27T10:55:09.632" v="100" actId="552"/>
          <ac:spMkLst>
            <pc:docMk/>
            <pc:sldMk cId="2246153063" sldId="256"/>
            <ac:spMk id="12" creationId="{25BF82A8-8EE6-9E42-91E2-1ACC549B476E}"/>
          </ac:spMkLst>
        </pc:spChg>
        <pc:spChg chg="mod">
          <ac:chgData name="BADGP Enquiries" userId="b0e4feb4-cd8d-48a9-907b-368675b20f7f" providerId="ADAL" clId="{06D2965A-04B6-4DD7-87C4-A6ACCFBA6567}" dt="2020-03-27T10:55:09.632" v="100" actId="552"/>
          <ac:spMkLst>
            <pc:docMk/>
            <pc:sldMk cId="2246153063" sldId="256"/>
            <ac:spMk id="13" creationId="{0E575321-DC15-284F-8686-E03439FB7824}"/>
          </ac:spMkLst>
        </pc:spChg>
        <pc:spChg chg="mod">
          <ac:chgData name="BADGP Enquiries" userId="b0e4feb4-cd8d-48a9-907b-368675b20f7f" providerId="ADAL" clId="{06D2965A-04B6-4DD7-87C4-A6ACCFBA6567}" dt="2020-03-27T10:55:09.632" v="100" actId="552"/>
          <ac:spMkLst>
            <pc:docMk/>
            <pc:sldMk cId="2246153063" sldId="256"/>
            <ac:spMk id="14" creationId="{CC25A90E-3AD7-2648-BF77-2DBA9E59FAB3}"/>
          </ac:spMkLst>
        </pc:spChg>
        <pc:spChg chg="add mod">
          <ac:chgData name="BADGP Enquiries" userId="b0e4feb4-cd8d-48a9-907b-368675b20f7f" providerId="ADAL" clId="{06D2965A-04B6-4DD7-87C4-A6ACCFBA6567}" dt="2020-03-27T10:55:09.632" v="100" actId="552"/>
          <ac:spMkLst>
            <pc:docMk/>
            <pc:sldMk cId="2246153063" sldId="256"/>
            <ac:spMk id="15" creationId="{C083F7A4-8E7C-4973-A6DD-F8BC4EC04837}"/>
          </ac:spMkLst>
        </pc:spChg>
      </pc:sldChg>
    </pc:docChg>
  </pc:docChgLst>
  <pc:docChgLst>
    <pc:chgData name="BADGP" userId="b0e4feb4-cd8d-48a9-907b-368675b20f7f" providerId="ADAL" clId="{65F7D337-5782-406F-8E10-E7BE44E20385}"/>
    <pc:docChg chg="custSel modSld">
      <pc:chgData name="BADGP" userId="b0e4feb4-cd8d-48a9-907b-368675b20f7f" providerId="ADAL" clId="{65F7D337-5782-406F-8E10-E7BE44E20385}" dt="2020-12-15T16:38:55.575" v="10" actId="692"/>
      <pc:docMkLst>
        <pc:docMk/>
      </pc:docMkLst>
      <pc:sldChg chg="addSp delSp modSp mod">
        <pc:chgData name="BADGP" userId="b0e4feb4-cd8d-48a9-907b-368675b20f7f" providerId="ADAL" clId="{65F7D337-5782-406F-8E10-E7BE44E20385}" dt="2020-12-15T16:38:55.575" v="10" actId="692"/>
        <pc:sldMkLst>
          <pc:docMk/>
          <pc:sldMk cId="2246153063" sldId="256"/>
        </pc:sldMkLst>
        <pc:picChg chg="add mod modCrop">
          <ac:chgData name="BADGP" userId="b0e4feb4-cd8d-48a9-907b-368675b20f7f" providerId="ADAL" clId="{65F7D337-5782-406F-8E10-E7BE44E20385}" dt="2020-12-15T16:38:55.575" v="10" actId="692"/>
          <ac:picMkLst>
            <pc:docMk/>
            <pc:sldMk cId="2246153063" sldId="256"/>
            <ac:picMk id="3" creationId="{87740947-2128-42D3-980B-BC2F52E647E6}"/>
          </ac:picMkLst>
        </pc:picChg>
        <pc:picChg chg="del">
          <ac:chgData name="BADGP" userId="b0e4feb4-cd8d-48a9-907b-368675b20f7f" providerId="ADAL" clId="{65F7D337-5782-406F-8E10-E7BE44E20385}" dt="2020-12-15T16:38:23.962" v="6" actId="478"/>
          <ac:picMkLst>
            <pc:docMk/>
            <pc:sldMk cId="2246153063" sldId="256"/>
            <ac:picMk id="7" creationId="{EE7A3DAA-9E95-474C-8474-ADC530713BC2}"/>
          </ac:picMkLst>
        </pc:picChg>
      </pc:sldChg>
    </pc:docChg>
  </pc:docChgLst>
  <pc:docChgLst>
    <pc:chgData name="BADGP Enquiries" userId="b0e4feb4-cd8d-48a9-907b-368675b20f7f" providerId="ADAL" clId="{7E0A627C-0A9E-4F7D-A3B5-0D2B20DCE3B0}"/>
    <pc:docChg chg="modSld">
      <pc:chgData name="BADGP Enquiries" userId="b0e4feb4-cd8d-48a9-907b-368675b20f7f" providerId="ADAL" clId="{7E0A627C-0A9E-4F7D-A3B5-0D2B20DCE3B0}" dt="2020-04-22T10:44:00.214" v="0" actId="14826"/>
      <pc:docMkLst>
        <pc:docMk/>
      </pc:docMkLst>
      <pc:sldChg chg="modSp">
        <pc:chgData name="BADGP Enquiries" userId="b0e4feb4-cd8d-48a9-907b-368675b20f7f" providerId="ADAL" clId="{7E0A627C-0A9E-4F7D-A3B5-0D2B20DCE3B0}" dt="2020-04-22T10:44:00.214" v="0" actId="14826"/>
        <pc:sldMkLst>
          <pc:docMk/>
          <pc:sldMk cId="2246153063" sldId="256"/>
        </pc:sldMkLst>
        <pc:picChg chg="mod">
          <ac:chgData name="BADGP Enquiries" userId="b0e4feb4-cd8d-48a9-907b-368675b20f7f" providerId="ADAL" clId="{7E0A627C-0A9E-4F7D-A3B5-0D2B20DCE3B0}" dt="2020-04-22T10:44:00.214" v="0" actId="14826"/>
          <ac:picMkLst>
            <pc:docMk/>
            <pc:sldMk cId="2246153063" sldId="256"/>
            <ac:picMk id="5" creationId="{48BE1EF5-7670-E54E-B5CA-7DCB717389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0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0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5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8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8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A97A-3B4A-AF46-BA4A-92051987B4A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BBB4-7918-AD44-9AE0-DECAE25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4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BE1EF5-7670-E54E-B5CA-7DCB7173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93864" y="371348"/>
            <a:ext cx="1420876" cy="1420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77D101-64E6-0D45-8640-6EAE9E86A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04"/>
          <a:stretch/>
        </p:blipFill>
        <p:spPr>
          <a:xfrm>
            <a:off x="0" y="2517140"/>
            <a:ext cx="9144000" cy="434086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E75AB7-02CB-554C-9C7F-136EEC7E889F}"/>
              </a:ext>
            </a:extLst>
          </p:cNvPr>
          <p:cNvSpPr/>
          <p:nvPr/>
        </p:nvSpPr>
        <p:spPr>
          <a:xfrm>
            <a:off x="323341" y="1496914"/>
            <a:ext cx="4699305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Organisation run by DG professionals for DG Professionals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9BE45-8F0E-EC41-8CC2-840B3BF05D22}"/>
              </a:ext>
            </a:extLst>
          </p:cNvPr>
          <p:cNvSpPr txBox="1"/>
          <p:nvPr/>
        </p:nvSpPr>
        <p:spPr>
          <a:xfrm>
            <a:off x="323341" y="350506"/>
            <a:ext cx="55234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British Association of </a:t>
            </a:r>
          </a:p>
          <a:p>
            <a:r>
              <a:rPr lang="en-US" sz="3200" b="1" dirty="0"/>
              <a:t>Dangerous Goods Professionals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BF82A8-8EE6-9E42-91E2-1ACC549B476E}"/>
              </a:ext>
            </a:extLst>
          </p:cNvPr>
          <p:cNvSpPr/>
          <p:nvPr/>
        </p:nvSpPr>
        <p:spPr>
          <a:xfrm>
            <a:off x="323341" y="3728178"/>
            <a:ext cx="4699304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Support, Advice, Guidance to develop &amp; expand your knowledge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575321-DC15-284F-8686-E03439FB7824}"/>
              </a:ext>
            </a:extLst>
          </p:cNvPr>
          <p:cNvSpPr/>
          <p:nvPr/>
        </p:nvSpPr>
        <p:spPr>
          <a:xfrm>
            <a:off x="323341" y="2663499"/>
            <a:ext cx="4699303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Seminars, Webinars, Newsletters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C25A90E-3AD7-2648-BF77-2DBA9E59FAB3}"/>
              </a:ext>
            </a:extLst>
          </p:cNvPr>
          <p:cNvSpPr/>
          <p:nvPr/>
        </p:nvSpPr>
        <p:spPr>
          <a:xfrm>
            <a:off x="323341" y="5849696"/>
            <a:ext cx="4699305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Website: </a:t>
            </a:r>
            <a:r>
              <a:rPr lang="en-US" sz="2800" b="1" dirty="0"/>
              <a:t>www.badgp.org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C083F7A4-8E7C-4973-A6DD-F8BC4EC04837}"/>
              </a:ext>
            </a:extLst>
          </p:cNvPr>
          <p:cNvSpPr/>
          <p:nvPr/>
        </p:nvSpPr>
        <p:spPr>
          <a:xfrm>
            <a:off x="323341" y="4788937"/>
            <a:ext cx="4699305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Email: </a:t>
            </a:r>
            <a:r>
              <a:rPr lang="en-US" sz="2800" b="1" dirty="0"/>
              <a:t>enquiries</a:t>
            </a:r>
            <a:r>
              <a:rPr lang="en-US" sz="2400" b="1" dirty="0"/>
              <a:t>@</a:t>
            </a:r>
            <a:r>
              <a:rPr lang="en-US" sz="2800" b="1" dirty="0"/>
              <a:t>badgp.org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40947-2128-42D3-980B-BC2F52E647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82" t="7799" r="20512" b="5142"/>
          <a:stretch/>
        </p:blipFill>
        <p:spPr>
          <a:xfrm>
            <a:off x="5306410" y="1963025"/>
            <a:ext cx="3553822" cy="28811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615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F474DBB98324CB8998134E9244FCC" ma:contentTypeVersion="8" ma:contentTypeDescription="Create a new document." ma:contentTypeScope="" ma:versionID="2b7e02556f1eabd859a79888a092cd86">
  <xsd:schema xmlns:xsd="http://www.w3.org/2001/XMLSchema" xmlns:xs="http://www.w3.org/2001/XMLSchema" xmlns:p="http://schemas.microsoft.com/office/2006/metadata/properties" xmlns:ns3="578c7e67-d2fe-4791-b1e5-af1c2f59abd8" targetNamespace="http://schemas.microsoft.com/office/2006/metadata/properties" ma:root="true" ma:fieldsID="219cfb11be3f5c153bd5c52701363e01" ns3:_="">
    <xsd:import namespace="578c7e67-d2fe-4791-b1e5-af1c2f59ab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c7e67-d2fe-4791-b1e5-af1c2f59a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B3F54E-D5EB-44DE-82C4-F743B56FCD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c7e67-d2fe-4791-b1e5-af1c2f59ab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28457F-9C29-4CE4-B929-7A3B5CB31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808AD8-B022-456A-AA79-509D7497C2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44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lee</dc:creator>
  <cp:lastModifiedBy>Dave King</cp:lastModifiedBy>
  <cp:revision>4</cp:revision>
  <dcterms:created xsi:type="dcterms:W3CDTF">2020-01-12T20:37:19Z</dcterms:created>
  <dcterms:modified xsi:type="dcterms:W3CDTF">2020-12-15T16:39:02Z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0x010100C94F474DBB98324CB8998134E9244FCC</vt:lpwstr>
  </property>
</Properties>
</file>